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Bodoni FLF" charset="1" panose="02000606090000020003"/>
      <p:regular r:id="rId18"/>
    </p:embeddedFont>
    <p:embeddedFont>
      <p:font typeface="Bodoni FLF Bold" charset="1" panose="02000803080000020003"/>
      <p:regular r:id="rId19"/>
    </p:embeddedFont>
    <p:embeddedFont>
      <p:font typeface="Bodoni FLF Italics" charset="1" panose="02000603090000090003"/>
      <p:regular r:id="rId20"/>
    </p:embeddedFont>
    <p:embeddedFont>
      <p:font typeface="Bodoni FLF Bold Italics" charset="1" panose="02000803090000090003"/>
      <p:regular r:id="rId21"/>
    </p:embeddedFont>
    <p:embeddedFont>
      <p:font typeface="Shrikhand" charset="1" panose="020000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Bold" charset="1" panose="000006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Light Bold Italics" charset="1" panose="00000600000000000000"/>
      <p:regular r:id="rId26"/>
    </p:embeddedFont>
    <p:embeddedFont>
      <p:font typeface="Open Sauce" charset="1" panose="00000500000000000000"/>
      <p:regular r:id="rId27"/>
    </p:embeddedFont>
    <p:embeddedFont>
      <p:font typeface="Open Sauce Bold" charset="1" panose="00000800000000000000"/>
      <p:regular r:id="rId28"/>
    </p:embeddedFont>
    <p:embeddedFont>
      <p:font typeface="Open Sauce Italics" charset="1" panose="00000500000000000000"/>
      <p:regular r:id="rId29"/>
    </p:embeddedFont>
    <p:embeddedFont>
      <p:font typeface="Open Sauce Bold Italics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8920" y="-4960950"/>
            <a:ext cx="13506576" cy="1600995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900680" y="3309263"/>
            <a:ext cx="8754759" cy="875472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 t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710180" y="2160171"/>
            <a:ext cx="10094358" cy="1009431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3686" y="227340"/>
            <a:ext cx="9144314" cy="6575622"/>
            <a:chOff x="0" y="0"/>
            <a:chExt cx="12192418" cy="87674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09648" y="314325"/>
              <a:ext cx="10593333" cy="5945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34"/>
                </a:lnSpc>
                <a:spcBef>
                  <a:spcPct val="0"/>
                </a:spcBef>
              </a:pPr>
              <a:r>
                <a:rPr lang="en-US" sz="16834">
                  <a:solidFill>
                    <a:srgbClr val="F6F2E9"/>
                  </a:solidFill>
                  <a:latin typeface="Shrikhand Bold"/>
                </a:rPr>
                <a:t>Team Nature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512434" y="2677184"/>
              <a:ext cx="2167511" cy="4103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01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535149"/>
              <a:ext cx="12192418" cy="423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33168" y="6233627"/>
            <a:ext cx="8198801" cy="3726694"/>
            <a:chOff x="0" y="0"/>
            <a:chExt cx="10931735" cy="49689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10931735" cy="1511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17"/>
                </a:lnSpc>
              </a:pPr>
              <a:r>
                <a:rPr lang="en-US" u="sng" sz="7687">
                  <a:solidFill>
                    <a:srgbClr val="FFFFFF"/>
                  </a:solidFill>
                  <a:latin typeface="Bodoni FLF Bold Italics"/>
                </a:rPr>
                <a:t>THEME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30880"/>
              <a:ext cx="10931735" cy="313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98"/>
                </a:lnSpc>
              </a:pPr>
              <a:r>
                <a:rPr lang="en-US" sz="7242">
                  <a:solidFill>
                    <a:srgbClr val="FFFFFF"/>
                  </a:solidFill>
                  <a:latin typeface="Bodoni FLF Bold Italics"/>
                </a:rPr>
                <a:t>Road Safety Solution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4155032" y="-1664506"/>
            <a:ext cx="16461989" cy="125111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49893" y="4572000"/>
            <a:ext cx="9357222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100730" y="-4846650"/>
            <a:ext cx="13506576" cy="160099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6461" y="2536269"/>
            <a:ext cx="4946826" cy="363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1"/>
              </a:lnSpc>
            </a:pPr>
            <a:r>
              <a:rPr lang="en-US" sz="8323">
                <a:solidFill>
                  <a:srgbClr val="FFFFFF"/>
                </a:solidFill>
                <a:latin typeface="Roboto Bold"/>
              </a:rPr>
              <a:t>Meet Our Expert Team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02267" y="1449946"/>
            <a:ext cx="2751068" cy="5924175"/>
            <a:chOff x="0" y="0"/>
            <a:chExt cx="2948813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27174" r="-27174" t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98746" y="8123097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Team Leader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8746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Kushagra Saxena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288809" y="1449946"/>
            <a:ext cx="2751068" cy="5924175"/>
            <a:chOff x="0" y="0"/>
            <a:chExt cx="2948813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5"/>
              <a:stretch>
                <a:fillRect l="-50161" r="-65447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678052" y="1449946"/>
            <a:ext cx="2751068" cy="5924175"/>
            <a:chOff x="0" y="0"/>
            <a:chExt cx="2948813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6"/>
              <a:stretch>
                <a:fillRect l="-64218" r="-50630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070335" y="1449946"/>
            <a:ext cx="2751068" cy="5924175"/>
            <a:chOff x="0" y="0"/>
            <a:chExt cx="2948813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7"/>
              <a:stretch>
                <a:fillRect l="-62141" r="-51950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374531" y="8123097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Frontend Developer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74531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Diksha Mehra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94812" y="8123097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Full Stack Developer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94812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Pratham Vaidya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18575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Deeksha Sharma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18575" y="8123097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Designer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7734" y="864226"/>
            <a:ext cx="8021566" cy="39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0"/>
              </a:lnSpc>
            </a:pPr>
            <a:r>
              <a:rPr lang="en-US" sz="6459">
                <a:solidFill>
                  <a:srgbClr val="FFFFFF"/>
                </a:solidFill>
                <a:latin typeface="Roboto Bold"/>
              </a:rPr>
              <a:t>Ensuring road safety with view of accidents caused by potholes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544050" y="-3699821"/>
            <a:ext cx="12060782" cy="91661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0015" y="883276"/>
            <a:ext cx="7397995" cy="416753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0015" y="6234707"/>
            <a:ext cx="16801970" cy="34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2" indent="-356236" lvl="1">
              <a:lnSpc>
                <a:spcPts val="3828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uce Light"/>
              </a:rPr>
              <a:t>Potholes in India are a big cause for the increasing number of road accidents.</a:t>
            </a:r>
          </a:p>
          <a:p>
            <a:pPr>
              <a:lnSpc>
                <a:spcPts val="3828"/>
              </a:lnSpc>
            </a:pPr>
          </a:p>
          <a:p>
            <a:pPr marL="712472" indent="-356236" lvl="1">
              <a:lnSpc>
                <a:spcPts val="3828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uce Light"/>
              </a:rPr>
              <a:t>The government said a total 4,775 and 3,564 accidents occurred in the years 2019 and 2020, respectively, due to potholes.</a:t>
            </a:r>
          </a:p>
          <a:p>
            <a:pPr>
              <a:lnSpc>
                <a:spcPts val="3828"/>
              </a:lnSpc>
            </a:pPr>
          </a:p>
          <a:p>
            <a:pPr marL="712472" indent="-356236" lvl="1">
              <a:lnSpc>
                <a:spcPts val="3828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uce Light"/>
              </a:rPr>
              <a:t>In 2021, nearly about 3,565 cases of road accidents were recorded due to potholes.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4155032" y="-1664506"/>
            <a:ext cx="16461989" cy="125111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5747" y="3981450"/>
            <a:ext cx="7946758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9"/>
              </a:lnSpc>
            </a:pPr>
            <a:r>
              <a:rPr lang="en-US" sz="7599">
                <a:solidFill>
                  <a:srgbClr val="FFFFFF"/>
                </a:solidFill>
                <a:latin typeface="Roboto Bold"/>
              </a:rPr>
              <a:t>How to reduce these accidents?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92505" y="2809210"/>
            <a:ext cx="8978521" cy="541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uce Light"/>
              </a:rPr>
              <a:t>Detection of Potholes using GPS and Accelerometer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uce Light"/>
              </a:rPr>
              <a:t> </a:t>
            </a: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uce Light"/>
              </a:rPr>
              <a:t>Alerting the user/driver regarding reported Potholes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uce Light"/>
              </a:rPr>
              <a:t>Highlighting the oldest Potholes which are not yet filled to public through Hall of Shame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5839">
            <a:off x="9351764" y="-6030656"/>
            <a:ext cx="10714384" cy="87078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6845">
            <a:off x="-1866130" y="7866210"/>
            <a:ext cx="10714384" cy="87078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10394" y="726088"/>
            <a:ext cx="2562677" cy="25546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64209" y="4748357"/>
            <a:ext cx="1923105" cy="411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7552051">
            <a:off x="8124454" y="3352076"/>
            <a:ext cx="338724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82838" y="4027436"/>
            <a:ext cx="1950244" cy="411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2649073">
            <a:off x="12962638" y="2991616"/>
            <a:ext cx="29057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-3409557">
            <a:off x="8833816" y="5019442"/>
            <a:ext cx="42114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027616" y="3268636"/>
            <a:ext cx="2010906" cy="428698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81075"/>
            <a:ext cx="6008738" cy="119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5"/>
              </a:lnSpc>
            </a:pPr>
            <a:r>
              <a:rPr lang="en-US" sz="7599">
                <a:solidFill>
                  <a:srgbClr val="FFFFFF"/>
                </a:solidFill>
                <a:latin typeface="Roboto Bold"/>
              </a:rPr>
              <a:t>Flow Diagram</a:t>
            </a:r>
          </a:p>
        </p:txBody>
      </p:sp>
      <p:sp>
        <p:nvSpPr>
          <p:cNvPr name="AutoShape 12" id="12"/>
          <p:cNvSpPr/>
          <p:nvPr/>
        </p:nvSpPr>
        <p:spPr>
          <a:xfrm rot="-634468">
            <a:off x="3974526" y="2612216"/>
            <a:ext cx="689441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2177409" y="7928549"/>
            <a:ext cx="3702582" cy="47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3471">
                <a:solidFill>
                  <a:srgbClr val="FFFFFF"/>
                </a:solidFill>
                <a:latin typeface="Roboto Bold Italics"/>
              </a:rPr>
              <a:t>REPORT POTHOLE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29891" y="9296400"/>
            <a:ext cx="2791741" cy="68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17">
                <a:solidFill>
                  <a:srgbClr val="FFFFFF"/>
                </a:solidFill>
                <a:latin typeface="Roboto Bold"/>
              </a:rPr>
              <a:t>GET POTHOLE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23256" y="8388157"/>
            <a:ext cx="3702582" cy="47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3471">
                <a:solidFill>
                  <a:srgbClr val="FFFFFF"/>
                </a:solidFill>
                <a:latin typeface="Roboto Bold Italics"/>
              </a:rPr>
              <a:t>HALL OF SHAME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0428" y="5181600"/>
            <a:ext cx="2660137" cy="98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2494">
                <a:solidFill>
                  <a:srgbClr val="FFFFFF"/>
                </a:solidFill>
                <a:latin typeface="Roboto Bold Italics"/>
              </a:rPr>
              <a:t>SEND ACCELEROMETER POTHOLES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4225" y="1311310"/>
            <a:ext cx="3702582" cy="47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3471">
                <a:solidFill>
                  <a:srgbClr val="FFFFFF"/>
                </a:solidFill>
                <a:latin typeface="Roboto Bold Italics"/>
              </a:rPr>
              <a:t>SERVER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5628595" y="-4100810"/>
            <a:ext cx="17155205" cy="139425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5724" t="6181" r="19995" b="1266"/>
          <a:stretch>
            <a:fillRect/>
          </a:stretch>
        </p:blipFill>
        <p:spPr>
          <a:xfrm flipH="false" flipV="false" rot="0">
            <a:off x="9144000" y="1490438"/>
            <a:ext cx="8642336" cy="830213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3416" y="555867"/>
            <a:ext cx="95352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Roboto Bold"/>
              </a:rPr>
              <a:t>Prototype Mockup Screens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7917" y="6958256"/>
            <a:ext cx="95352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Open Sauce Bold"/>
              </a:rPr>
              <a:t>HOME SCREEN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5628595" y="-4100810"/>
            <a:ext cx="17155205" cy="139425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1891" t="3625" r="20959" b="10751"/>
          <a:stretch>
            <a:fillRect/>
          </a:stretch>
        </p:blipFill>
        <p:spPr>
          <a:xfrm flipH="false" flipV="false" rot="0">
            <a:off x="8916458" y="801246"/>
            <a:ext cx="8733199" cy="87297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7917" y="6958256"/>
            <a:ext cx="95352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Open Sauce Bold"/>
              </a:rPr>
              <a:t>POTHOLE 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5628595" y="-4100810"/>
            <a:ext cx="17155205" cy="139425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1891" t="8157" r="21261" b="12564"/>
          <a:stretch>
            <a:fillRect/>
          </a:stretch>
        </p:blipFill>
        <p:spPr>
          <a:xfrm flipH="false" flipV="false" rot="0">
            <a:off x="8704530" y="1028700"/>
            <a:ext cx="9039427" cy="84108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7917" y="6381994"/>
            <a:ext cx="769009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Open Sauce Bold"/>
              </a:rPr>
              <a:t>REPORT POTHOLE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13313">
            <a:off x="5628595" y="-4100810"/>
            <a:ext cx="17155205" cy="139425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9969" t="4532" r="21672" b="10929"/>
          <a:stretch>
            <a:fillRect/>
          </a:stretch>
        </p:blipFill>
        <p:spPr>
          <a:xfrm flipH="false" flipV="false" rot="0">
            <a:off x="8572900" y="867425"/>
            <a:ext cx="8686400" cy="83953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7917" y="6381994"/>
            <a:ext cx="769009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Open Sauce Bold"/>
              </a:rPr>
              <a:t>HALL OF SHAME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DAFCnDwuem0</dc:identifier>
  <dcterms:modified xsi:type="dcterms:W3CDTF">2011-08-01T06:04:30Z</dcterms:modified>
  <cp:revision>1</cp:revision>
  <dc:title>Black and Violet Futuristic Modern Pattern 5G Technology Presentation</dc:title>
</cp:coreProperties>
</file>